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3" r:id="rId6"/>
    <p:sldId id="261" r:id="rId7"/>
    <p:sldId id="264" r:id="rId8"/>
    <p:sldId id="271" r:id="rId9"/>
    <p:sldId id="272" r:id="rId10"/>
    <p:sldId id="276" r:id="rId11"/>
    <p:sldId id="278" r:id="rId12"/>
    <p:sldId id="25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712" autoAdjust="0"/>
  </p:normalViewPr>
  <p:slideViewPr>
    <p:cSldViewPr snapToGrid="0">
      <p:cViewPr varScale="1">
        <p:scale>
          <a:sx n="89" d="100"/>
          <a:sy n="89" d="100"/>
        </p:scale>
        <p:origin x="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337E5-5ECC-4C01-B8FB-7576CA14AA10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D3E-EBB5-43CC-AF33-F4D289179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2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5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https://thenounproject.com/search/?q=distance&amp;i=2587675</a:t>
            </a:r>
          </a:p>
          <a:p>
            <a:r>
              <a:rPr lang="en-US" dirty="0"/>
              <a:t>https://thenounproject.com/search/?q=location+pin&amp;i=2342268</a:t>
            </a:r>
          </a:p>
          <a:p>
            <a:r>
              <a:rPr lang="en-US" dirty="0"/>
              <a:t>https://thenounproject.com/search/?q=accuracy&amp;i=3485590</a:t>
            </a:r>
          </a:p>
          <a:p>
            <a:r>
              <a:rPr lang="en-US" dirty="0"/>
              <a:t>https://thenounproject.com/search/?q=missions&amp;i=2673795</a:t>
            </a:r>
          </a:p>
          <a:p>
            <a:endParaRPr lang="en-US" dirty="0"/>
          </a:p>
          <a:p>
            <a:r>
              <a:rPr lang="en-US" dirty="0"/>
              <a:t>Actual flag that I used in icon: https://thenounproject.com/search/?q=flag&amp;i=1108961</a:t>
            </a:r>
          </a:p>
          <a:p>
            <a:endParaRPr lang="en-US" dirty="0"/>
          </a:p>
          <a:p>
            <a:r>
              <a:rPr lang="en-US" dirty="0"/>
              <a:t>Validation icon: https://thenounproject.com/search/?q=validation&amp;i=1876484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DD3E-EBB5-43CC-AF33-F4D2891796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E958-E4E8-417D-B090-267CFDCED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68C12-FD04-4ECC-AAF9-ECC93609F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48EB-EBB0-4B45-843C-B9C4D361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DA94-B7E6-45D3-8EE0-529EAC4F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B91A-76B2-4047-8B50-4680F8DC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A6A9-63B8-4955-8334-63278174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1AC5D-F37B-45F8-9C0B-C3A670410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15E8A-9E0F-4D11-A241-ADCC60B4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E73E-3B56-457D-BD1B-B68EEE87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364EA-6251-43F0-94F4-427B63A6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50323-6ED5-4146-A79E-14DE0D583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25141-4372-40D7-A0F3-4F142A17A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3404E-1618-479B-A44D-A051C0EF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264A-05BE-4A39-B0F3-7761EE98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B2F11-4F83-4F90-89CD-E8211BEC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A681-5466-4CB0-B973-CD5F8FB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3BDD-9337-41F6-A007-196BEFED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7C71-00A5-4687-83DD-B5DC5B2C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E8CD-C6E2-4AE9-9DAF-2F7E9218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5678-EAFF-4F3D-93E5-020AC5EA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AD36-61CE-4813-A19B-666D0CAC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9FBCF-3C83-45F4-A65B-3AA641525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664C-9205-4F80-912B-9244A83C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513-1B27-4895-B2A9-6BB5447F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8EDA-FD60-4503-B96A-2ABA4C43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3278-696E-4DEF-9FFC-BEB7252A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4A3C-34D0-40B5-A25E-41AB91D80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56AF9-0536-444A-BA0E-5CFFFAC3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20B7-45D6-4A2F-A732-1912C328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D684-7AA6-48B7-B7CE-EB534108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7524-5CD7-43DD-AE5B-C048FBCF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6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B975-0240-4F49-A81A-D75245C3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CD96-2DC2-4A08-9BEC-7575B3DE9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C653-4BE9-45EE-B9FC-09E3EF51E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19361-18AD-4CF0-AD82-4EEA5095B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3E8FB-9AF0-4774-A6CF-109FA5889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F2930-564C-4C69-8B71-654A141C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83043-6A5F-4601-B903-52F9E589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64BB3-90FC-467F-845D-3B182721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7A78-A04A-48C7-AB75-AB3BD3F3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B3B23-D547-4025-9216-9105A808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66B96-0890-49BC-B83F-0923FEC0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FA2B5-D79F-4275-B979-C3D86C8F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B5A8C-7E68-44AB-883B-91EC52B8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71D96-B709-4B84-89EF-23FF788B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75BC-618C-44DD-9B83-B1071DC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DA62-A757-456A-903A-14C9654A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A2BE2-769B-4200-871A-FF5294E3D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13B5E-A759-43E1-AC4C-AB0487B1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8FF5A-A791-4C94-A9FE-47B63867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AF38C-34F7-496A-9B3A-416DDF61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512E-EBC3-4439-B054-EB3F51DC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A09-5525-4983-9B4B-962F11B0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4C091-63A6-4648-87CC-47CC8D859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F2758-2127-4E8C-99E2-33E35096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3052F-8AA6-4E81-AC40-BA7D3493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F5A98-23B9-4519-A45A-D36E41C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610CB-5715-4262-9FFD-8D0845CF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D7E44-FC2D-45FE-ACF0-BE07E406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7DDB4-24FF-461B-8B21-470C10103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BABE-5193-4ECD-BDC9-E02635083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8F7C-CEFD-4260-A35C-7E7C00A9858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F7D3-7DCD-4723-B7CA-7B170F29E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208AB-BB53-4324-A249-931DAE4B8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DE25-D0B3-41BB-A389-59996E21C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2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F597D1-61BA-428F-91FA-EC59C07E4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86462"/>
              </p:ext>
            </p:extLst>
          </p:nvPr>
        </p:nvGraphicFramePr>
        <p:xfrm>
          <a:off x="1602223" y="3600431"/>
          <a:ext cx="802729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91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922492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2661269935"/>
                    </a:ext>
                  </a:extLst>
                </a:gridCol>
                <a:gridCol w="1518605">
                  <a:extLst>
                    <a:ext uri="{9D8B030D-6E8A-4147-A177-3AD203B41FA5}">
                      <a16:colId xmlns:a16="http://schemas.microsoft.com/office/drawing/2014/main" val="4091074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 Type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Incorrect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Unsure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Curb Ramp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Curb Ramp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Obstacle in Path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Problem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Sidewalk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(X%)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XX/YY (y%)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54255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DA7BC93-5BB5-4B9E-82A2-E5363D87F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19855"/>
              </p:ext>
            </p:extLst>
          </p:nvPr>
        </p:nvGraphicFramePr>
        <p:xfrm>
          <a:off x="1602223" y="912527"/>
          <a:ext cx="52265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888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1184071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1590555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Metric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 mi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Y%)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Missions Completed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(Top X%)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2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93344-7ED6-0344-95B4-BF23F34BD22C}"/>
              </a:ext>
            </a:extLst>
          </p:cNvPr>
          <p:cNvGrpSpPr/>
          <p:nvPr/>
        </p:nvGrpSpPr>
        <p:grpSpPr>
          <a:xfrm>
            <a:off x="4461120" y="4445621"/>
            <a:ext cx="555249" cy="538258"/>
            <a:chOff x="3722085" y="3926178"/>
            <a:chExt cx="1688777" cy="16370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B27140-5952-1048-8350-B34DC04DADB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37095"/>
              <a:chOff x="2605979" y="2935578"/>
              <a:chExt cx="1688777" cy="163709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D42345BA-74C3-2446-BABD-FCAB3A436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10EFB54-F2D1-A342-B600-47E4803E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DC296-3EA3-6246-BF95-ECE3328969DE}"/>
                  </a:ext>
                </a:extLst>
              </p:cNvPr>
              <p:cNvSpPr txBox="1"/>
              <p:nvPr/>
            </p:nvSpPr>
            <p:spPr>
              <a:xfrm>
                <a:off x="3121233" y="4291845"/>
                <a:ext cx="648422" cy="280828"/>
              </a:xfrm>
              <a:prstGeom prst="rect">
                <a:avLst/>
              </a:prstGeom>
              <a:solidFill>
                <a:srgbClr val="FAD68A"/>
              </a:solidFill>
              <a:ln w="6350">
                <a:solidFill>
                  <a:srgbClr val="2D2A3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D6D424D-4567-9C42-95B8-845E554F4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BB399D-4509-6C4B-9DC0-5E4741948B63}"/>
              </a:ext>
            </a:extLst>
          </p:cNvPr>
          <p:cNvSpPr txBox="1"/>
          <p:nvPr/>
        </p:nvSpPr>
        <p:spPr>
          <a:xfrm>
            <a:off x="4372984" y="4284246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9769-D758-5B46-A853-080B683C2A89}"/>
              </a:ext>
            </a:extLst>
          </p:cNvPr>
          <p:cNvSpPr txBox="1"/>
          <p:nvPr/>
        </p:nvSpPr>
        <p:spPr>
          <a:xfrm>
            <a:off x="4327264" y="4976742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</p:spTree>
    <p:extLst>
      <p:ext uri="{BB962C8B-B14F-4D97-AF65-F5344CB8AC3E}">
        <p14:creationId xmlns:p14="http://schemas.microsoft.com/office/powerpoint/2010/main" val="401934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A1BD7-F8D0-4EB0-9268-96637F67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9"/>
          <a:stretch/>
        </p:blipFill>
        <p:spPr>
          <a:xfrm>
            <a:off x="2041325" y="-198784"/>
            <a:ext cx="8109350" cy="44845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B8933C-AAC8-4CCF-8C81-BF8F05C0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26" b="1470"/>
          <a:stretch/>
        </p:blipFill>
        <p:spPr>
          <a:xfrm>
            <a:off x="2041325" y="5405911"/>
            <a:ext cx="8109350" cy="2146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B8C630-CE63-4737-A377-57B7403EB30D}"/>
              </a:ext>
            </a:extLst>
          </p:cNvPr>
          <p:cNvGrpSpPr/>
          <p:nvPr/>
        </p:nvGrpSpPr>
        <p:grpSpPr>
          <a:xfrm>
            <a:off x="2755860" y="4462312"/>
            <a:ext cx="555249" cy="531121"/>
            <a:chOff x="3722085" y="3926178"/>
            <a:chExt cx="1688777" cy="16153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29B7B-F68C-49D4-932D-07F823C88905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15391"/>
              <a:chOff x="2605979" y="2935578"/>
              <a:chExt cx="1688777" cy="1615391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CF3AAF4-B520-4AF8-89E6-B6A8E61CD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5C5BCC3-A2D4-46BB-99EA-471854CD5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320728-EFE1-42DA-976F-13F596A5A0F3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75874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1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st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028CFA5-021C-4B62-91A6-22710AB8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E2142A-7BDB-4854-8131-5E6A979B8D5C}"/>
              </a:ext>
            </a:extLst>
          </p:cNvPr>
          <p:cNvSpPr txBox="1"/>
          <p:nvPr/>
        </p:nvSpPr>
        <p:spPr>
          <a:xfrm>
            <a:off x="2667724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037B-6CCC-48E7-8804-FB90244AC6F2}"/>
              </a:ext>
            </a:extLst>
          </p:cNvPr>
          <p:cNvSpPr txBox="1"/>
          <p:nvPr/>
        </p:nvSpPr>
        <p:spPr>
          <a:xfrm>
            <a:off x="2667724" y="4993433"/>
            <a:ext cx="7315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E2E24-E044-473D-941F-951DA414EA09}"/>
              </a:ext>
            </a:extLst>
          </p:cNvPr>
          <p:cNvGrpSpPr/>
          <p:nvPr/>
        </p:nvGrpSpPr>
        <p:grpSpPr>
          <a:xfrm>
            <a:off x="3517916" y="4462312"/>
            <a:ext cx="555249" cy="532750"/>
            <a:chOff x="3722085" y="3926178"/>
            <a:chExt cx="1688777" cy="16203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AA426D-FC06-4E69-9E2B-03AC3484390A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45B9A20-6A45-4412-B326-C865E998F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F7D82BA-BCFA-4947-9FEC-891123AC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45393A-C68A-42F8-B584-24A1B5927FD8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0D95E8F-4AC2-4BF4-8596-F1C7BAF3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35115C-12C2-4D16-BA55-8FA0317944C8}"/>
              </a:ext>
            </a:extLst>
          </p:cNvPr>
          <p:cNvSpPr txBox="1"/>
          <p:nvPr/>
        </p:nvSpPr>
        <p:spPr>
          <a:xfrm>
            <a:off x="3429780" y="4300937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360AA-1FED-4925-A016-ADF8E73083F3}"/>
              </a:ext>
            </a:extLst>
          </p:cNvPr>
          <p:cNvSpPr txBox="1"/>
          <p:nvPr/>
        </p:nvSpPr>
        <p:spPr>
          <a:xfrm>
            <a:off x="3384060" y="4993433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3</a:t>
            </a:r>
            <a:r>
              <a:rPr lang="en-US" sz="7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rd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503030101060003" pitchFamily="34" charset="0"/>
            </a:endParaRP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0.2 more miles to move up a 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7A66AA-8CF1-2C4F-A387-6A4629BB4C7B}"/>
              </a:ext>
            </a:extLst>
          </p:cNvPr>
          <p:cNvGrpSpPr/>
          <p:nvPr/>
        </p:nvGrpSpPr>
        <p:grpSpPr>
          <a:xfrm>
            <a:off x="4417378" y="4456886"/>
            <a:ext cx="555249" cy="532750"/>
            <a:chOff x="3722085" y="3926178"/>
            <a:chExt cx="1688777" cy="162034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C5D87C-964E-4849-B8C6-86BEFBD7D4BC}"/>
                </a:ext>
              </a:extLst>
            </p:cNvPr>
            <p:cNvGrpSpPr/>
            <p:nvPr/>
          </p:nvGrpSpPr>
          <p:grpSpPr>
            <a:xfrm>
              <a:off x="3722085" y="3926178"/>
              <a:ext cx="1688777" cy="1620345"/>
              <a:chOff x="2605979" y="2935578"/>
              <a:chExt cx="1688777" cy="1620345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2A49D759-48D6-FD49-AFF7-3D9EDE884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24024"/>
              <a:stretch/>
            </p:blipFill>
            <p:spPr>
              <a:xfrm>
                <a:off x="2605979" y="2935578"/>
                <a:ext cx="1688777" cy="1603842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107E572-6135-3A49-85AE-95A70E44B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80000">
                <a:off x="3247781" y="3185099"/>
                <a:ext cx="405171" cy="66853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39A8B9-5A8A-DB48-995F-D8D73BAE93E0}"/>
                  </a:ext>
                </a:extLst>
              </p:cNvPr>
              <p:cNvSpPr txBox="1"/>
              <p:nvPr/>
            </p:nvSpPr>
            <p:spPr>
              <a:xfrm>
                <a:off x="3121233" y="4275095"/>
                <a:ext cx="648422" cy="280828"/>
              </a:xfrm>
              <a:prstGeom prst="rect">
                <a:avLst/>
              </a:prstGeom>
              <a:solidFill>
                <a:srgbClr val="2D2A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3</a:t>
                </a:r>
                <a:r>
                  <a:rPr lang="en-US" sz="600" b="1" baseline="30000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rd</a:t>
                </a:r>
                <a:r>
                  <a:rPr lang="en-US" sz="600" b="1" dirty="0">
                    <a:solidFill>
                      <a:schemeClr val="bg1"/>
                    </a:solidFill>
                    <a:latin typeface="Segoe Condensed" panose="020B0606040200020203" pitchFamily="34" charset="0"/>
                  </a:rPr>
                  <a:t> 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D9E6CF2-B7CB-4345-B5C4-D1C11BFB8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781"/>
            <a:stretch/>
          </p:blipFill>
          <p:spPr>
            <a:xfrm>
              <a:off x="4451348" y="4277655"/>
              <a:ext cx="138605" cy="11146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4634D8-88C5-264C-BFC7-68F5082186D8}"/>
              </a:ext>
            </a:extLst>
          </p:cNvPr>
          <p:cNvSpPr txBox="1"/>
          <p:nvPr/>
        </p:nvSpPr>
        <p:spPr>
          <a:xfrm>
            <a:off x="4329242" y="4295511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36639-7596-5A4D-AAC1-87644D2F5229}"/>
              </a:ext>
            </a:extLst>
          </p:cNvPr>
          <p:cNvSpPr txBox="1"/>
          <p:nvPr/>
        </p:nvSpPr>
        <p:spPr>
          <a:xfrm>
            <a:off x="4283522" y="4988007"/>
            <a:ext cx="8229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Rank: 10+</a:t>
            </a:r>
          </a:p>
          <a:p>
            <a:pPr algn="ctr"/>
            <a:r>
              <a:rPr 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44 more labels to move up a 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5D55E-55BC-894C-BB63-944A9DB566F4}"/>
              </a:ext>
            </a:extLst>
          </p:cNvPr>
          <p:cNvSpPr/>
          <p:nvPr/>
        </p:nvSpPr>
        <p:spPr>
          <a:xfrm>
            <a:off x="4417378" y="4473512"/>
            <a:ext cx="643384" cy="53654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495AC-358D-A64F-8789-09B2810A4B55}"/>
              </a:ext>
            </a:extLst>
          </p:cNvPr>
          <p:cNvSpPr txBox="1"/>
          <p:nvPr/>
        </p:nvSpPr>
        <p:spPr>
          <a:xfrm>
            <a:off x="7315297" y="4456886"/>
            <a:ext cx="1302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 neighborhood achievements?</a:t>
            </a:r>
          </a:p>
          <a:p>
            <a:r>
              <a:rPr lang="en-US" sz="1100" dirty="0"/>
              <a:t>Most labels </a:t>
            </a:r>
            <a:r>
              <a:rPr lang="en-US" sz="1100"/>
              <a:t>per neighborhood?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3FFE-A5C0-4FC9-9E99-5D8AA8697582}"/>
              </a:ext>
            </a:extLst>
          </p:cNvPr>
          <p:cNvSpPr txBox="1"/>
          <p:nvPr/>
        </p:nvSpPr>
        <p:spPr>
          <a:xfrm>
            <a:off x="5688903" y="4609286"/>
            <a:ext cx="13027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Speed Trophy?</a:t>
            </a:r>
          </a:p>
          <a:p>
            <a:r>
              <a:rPr lang="en-US" sz="1100" dirty="0"/>
              <a:t>Can only be earned if accuracy &gt; 80%</a:t>
            </a:r>
          </a:p>
        </p:txBody>
      </p:sp>
    </p:spTree>
    <p:extLst>
      <p:ext uri="{BB962C8B-B14F-4D97-AF65-F5344CB8AC3E}">
        <p14:creationId xmlns:p14="http://schemas.microsoft.com/office/powerpoint/2010/main" val="180540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702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 labels marked incorrect by other users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56EDD-AF3A-445F-A690-BF809D1C404F}"/>
              </a:ext>
            </a:extLst>
          </p:cNvPr>
          <p:cNvGrpSpPr/>
          <p:nvPr/>
        </p:nvGrpSpPr>
        <p:grpSpPr>
          <a:xfrm>
            <a:off x="1192693" y="1641332"/>
            <a:ext cx="9806614" cy="1568135"/>
            <a:chOff x="-500773" y="2037842"/>
            <a:chExt cx="11951381" cy="19110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81A39D-CA01-4008-8855-4FC29C4D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0773" y="2037842"/>
              <a:ext cx="2935749" cy="19086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280C4B-CC59-47BF-B5CA-05C7D19D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922" y="2037842"/>
              <a:ext cx="2935750" cy="19086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C0535-9F10-403B-BF4D-E392E93F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18" y="2037842"/>
              <a:ext cx="2935749" cy="19086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76E6FD-B6D3-43BA-B437-36A9BE37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4313" y="2037842"/>
              <a:ext cx="2856295" cy="191109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1188015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92878" y="34290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900"/>
          <a:stretch/>
        </p:blipFill>
        <p:spPr>
          <a:xfrm>
            <a:off x="1192694" y="39300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873" y="39300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274" y="39300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454" y="3926605"/>
            <a:ext cx="2404790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5881C-82DA-4C70-ABD0-9108389BC874}"/>
              </a:ext>
            </a:extLst>
          </p:cNvPr>
          <p:cNvSpPr txBox="1"/>
          <p:nvPr/>
        </p:nvSpPr>
        <p:spPr>
          <a:xfrm>
            <a:off x="1092879" y="680094"/>
            <a:ext cx="990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recently validated labels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These are your labels recently validated by other users. While other users can, of course, make mistakes. We’re showing them to you to help you learn and become a better labeler. You can also read our labeling guide here.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A39D-CA01-4008-8855-4FC29C4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338" y="2720324"/>
            <a:ext cx="2408906" cy="156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C0535-9F10-403B-BF4D-E392E93F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62" y="2720324"/>
            <a:ext cx="2408906" cy="1566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CADD5B-954C-4595-8011-453D69BCFB3C}"/>
              </a:ext>
            </a:extLst>
          </p:cNvPr>
          <p:cNvSpPr txBox="1"/>
          <p:nvPr/>
        </p:nvSpPr>
        <p:spPr>
          <a:xfrm>
            <a:off x="1092879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7E889-0BDF-418F-8E92-37F0070E5D96}"/>
              </a:ext>
            </a:extLst>
          </p:cNvPr>
          <p:cNvSpPr txBox="1"/>
          <p:nvPr/>
        </p:nvSpPr>
        <p:spPr>
          <a:xfrm>
            <a:off x="1021941" y="5676900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missing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D29BA-7372-4E57-B871-CD5B243BC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00"/>
          <a:stretch/>
        </p:blipFill>
        <p:spPr>
          <a:xfrm>
            <a:off x="1121757" y="6177906"/>
            <a:ext cx="2408905" cy="15727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5727-D290-4FA4-A090-D4846C7BB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36" y="6177906"/>
            <a:ext cx="2414127" cy="1572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27C9E1-0D3D-4DDF-91DE-A947B14CB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37" y="6177906"/>
            <a:ext cx="2408906" cy="1569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9F5D9-4DF0-40B0-A302-1E0E7DD3C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517" y="6174505"/>
            <a:ext cx="2404790" cy="1572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75508-FC58-47F3-B3A7-E305A4A9985E}"/>
              </a:ext>
            </a:extLst>
          </p:cNvPr>
          <p:cNvSpPr txBox="1"/>
          <p:nvPr/>
        </p:nvSpPr>
        <p:spPr>
          <a:xfrm>
            <a:off x="6096000" y="2267007"/>
            <a:ext cx="702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curb ramp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46201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5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85141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18994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341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664855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03384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523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276037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257577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534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19048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14566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70750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5046561" y="4380858"/>
            <a:ext cx="476010" cy="476010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Condensed" panose="020B0606040200020203" pitchFamily="34" charset="0"/>
              </a:rPr>
              <a:t>Top 5%</a:t>
            </a:r>
          </a:p>
        </p:txBody>
      </p:sp>
    </p:spTree>
    <p:extLst>
      <p:ext uri="{BB962C8B-B14F-4D97-AF65-F5344CB8AC3E}">
        <p14:creationId xmlns:p14="http://schemas.microsoft.com/office/powerpoint/2010/main" val="141779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072814-2ED4-4ACA-B2BE-0293F8B8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398" y="3759588"/>
            <a:ext cx="1121705" cy="10424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317546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29" y="3814452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90628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Your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124481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05" y="3759588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3719719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Num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4058248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984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87" y="3759588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6330901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9312441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8973912" y="3238631"/>
            <a:ext cx="220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missions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6669430" y="4848588"/>
            <a:ext cx="152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Narrow" panose="020B0606020202030204" pitchFamily="34" charset="0"/>
              </a:rPr>
              <a:t>86%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4981294" y="4335660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4</a:t>
            </a:r>
            <a:r>
              <a:rPr lang="en-US" sz="1400" b="1" baseline="30000" dirty="0">
                <a:latin typeface="Segoe Condensed" panose="020B0606040200020203" pitchFamily="34" charset="0"/>
              </a:rPr>
              <a:t>th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1400" dirty="0">
                <a:latin typeface="Segoe Condensed" panose="020B0606040200020203" pitchFamily="34" charset="0"/>
              </a:rPr>
              <a:t>Place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9765370" y="3726748"/>
            <a:ext cx="619758" cy="10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3CD-9A23-46B3-A792-0FAD6FE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88" y="3747523"/>
            <a:ext cx="1252382" cy="1042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A4FD9-C84F-46DD-B625-E9AD8C5662F1}"/>
              </a:ext>
            </a:extLst>
          </p:cNvPr>
          <p:cNvSpPr txBox="1"/>
          <p:nvPr/>
        </p:nvSpPr>
        <p:spPr>
          <a:xfrm>
            <a:off x="2252641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97C3-031F-456D-8DD2-3A1D0F7F3DC9}"/>
              </a:ext>
            </a:extLst>
          </p:cNvPr>
          <p:cNvSpPr txBox="1"/>
          <p:nvPr/>
        </p:nvSpPr>
        <p:spPr>
          <a:xfrm>
            <a:off x="259117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0.56 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F9866-8E1F-4760-A688-C7C8AC1EF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309" y="3692659"/>
            <a:ext cx="1121705" cy="10424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997DC6-DEE0-4A5B-8229-F53C9635F41F}"/>
              </a:ext>
            </a:extLst>
          </p:cNvPr>
          <p:cNvSpPr txBox="1"/>
          <p:nvPr/>
        </p:nvSpPr>
        <p:spPr>
          <a:xfrm>
            <a:off x="7229823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578AD-69E4-4C4A-92DC-638360890F04}"/>
              </a:ext>
            </a:extLst>
          </p:cNvPr>
          <p:cNvSpPr txBox="1"/>
          <p:nvPr/>
        </p:nvSpPr>
        <p:spPr>
          <a:xfrm>
            <a:off x="7568352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86%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EE1-81A4-4BA0-9A62-836D15BD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718" y="3692659"/>
            <a:ext cx="1121705" cy="1042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A5F4A-F910-4EC9-B5C0-A1C184E35C1A}"/>
              </a:ext>
            </a:extLst>
          </p:cNvPr>
          <p:cNvSpPr txBox="1"/>
          <p:nvPr/>
        </p:nvSpPr>
        <p:spPr>
          <a:xfrm>
            <a:off x="4741232" y="3135126"/>
            <a:ext cx="234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2F9A-BEAE-4398-B52F-3D8700C54E66}"/>
              </a:ext>
            </a:extLst>
          </p:cNvPr>
          <p:cNvSpPr txBox="1"/>
          <p:nvPr/>
        </p:nvSpPr>
        <p:spPr>
          <a:xfrm>
            <a:off x="5079761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984</a:t>
            </a:r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735C645F-C4FC-4792-B332-C07B2DE3AF13}"/>
              </a:ext>
            </a:extLst>
          </p:cNvPr>
          <p:cNvSpPr/>
          <p:nvPr/>
        </p:nvSpPr>
        <p:spPr>
          <a:xfrm>
            <a:off x="6002807" y="4268731"/>
            <a:ext cx="646332" cy="646332"/>
          </a:xfrm>
          <a:prstGeom prst="star10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latin typeface="Raleway" panose="020B0503030101060003" pitchFamily="34" charset="0"/>
              </a:rPr>
              <a:t>4</a:t>
            </a:r>
            <a:r>
              <a:rPr lang="en-US" sz="1400" b="1" baseline="30000" dirty="0">
                <a:latin typeface="Raleway" panose="020B0503030101060003" pitchFamily="34" charset="0"/>
              </a:rPr>
              <a:t>th</a:t>
            </a:r>
            <a:br>
              <a:rPr lang="en-US" sz="1400" dirty="0">
                <a:latin typeface="Raleway" panose="020B0503030101060003" pitchFamily="34" charset="0"/>
              </a:rPr>
            </a:br>
            <a:r>
              <a:rPr lang="en-US" sz="1400" dirty="0">
                <a:latin typeface="Raleway" panose="020B0503030101060003" pitchFamily="34" charset="0"/>
              </a:rPr>
              <a:t>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5C59E4-E40A-41E2-8146-D99D55EF648B}"/>
              </a:ext>
            </a:extLst>
          </p:cNvPr>
          <p:cNvSpPr txBox="1"/>
          <p:nvPr/>
        </p:nvSpPr>
        <p:spPr>
          <a:xfrm>
            <a:off x="213699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3995EC-C9D2-430F-B986-519E36DD94E8}"/>
              </a:ext>
            </a:extLst>
          </p:cNvPr>
          <p:cNvSpPr txBox="1"/>
          <p:nvPr/>
        </p:nvSpPr>
        <p:spPr>
          <a:xfrm>
            <a:off x="-124830" y="3135126"/>
            <a:ext cx="22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20" name="Picture 1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3D5601E3-1D34-4CA3-9550-6D0BC4E09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632513" y="3637736"/>
            <a:ext cx="712860" cy="1214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E6B67F-1850-4739-9F2C-05188A0B4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657" y="3756477"/>
            <a:ext cx="996330" cy="10424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B87374-B59D-4036-A8DD-FDD7DCF6FD92}"/>
              </a:ext>
            </a:extLst>
          </p:cNvPr>
          <p:cNvSpPr txBox="1"/>
          <p:nvPr/>
        </p:nvSpPr>
        <p:spPr>
          <a:xfrm>
            <a:off x="9718415" y="3135126"/>
            <a:ext cx="231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89DF81-7C5A-43FC-8F86-6D8548AE7D07}"/>
              </a:ext>
            </a:extLst>
          </p:cNvPr>
          <p:cNvSpPr txBox="1"/>
          <p:nvPr/>
        </p:nvSpPr>
        <p:spPr>
          <a:xfrm>
            <a:off x="10175210" y="4908853"/>
            <a:ext cx="15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anose="020B0503030101060003" pitchFamily="34" charset="0"/>
              </a:rPr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225363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02CCA7-B993-4AAE-B23E-106165070F90}"/>
              </a:ext>
            </a:extLst>
          </p:cNvPr>
          <p:cNvGrpSpPr/>
          <p:nvPr/>
        </p:nvGrpSpPr>
        <p:grpSpPr>
          <a:xfrm>
            <a:off x="613028" y="3243722"/>
            <a:ext cx="2653950" cy="2298079"/>
            <a:chOff x="1321351" y="3133994"/>
            <a:chExt cx="2653950" cy="22980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63CD-9A23-46B3-A792-0FAD6FE5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738" y="3747523"/>
              <a:ext cx="1252382" cy="10424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A4FD9-C84F-46DD-B625-E9AD8C5662F1}"/>
                </a:ext>
              </a:extLst>
            </p:cNvPr>
            <p:cNvSpPr txBox="1"/>
            <p:nvPr/>
          </p:nvSpPr>
          <p:spPr>
            <a:xfrm>
              <a:off x="1321351" y="3133994"/>
              <a:ext cx="2653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Your Distance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A697C3-031F-456D-8DD2-3A1D0F7F3DC9}"/>
                </a:ext>
              </a:extLst>
            </p:cNvPr>
            <p:cNvSpPr txBox="1"/>
            <p:nvPr/>
          </p:nvSpPr>
          <p:spPr>
            <a:xfrm>
              <a:off x="1855120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0.56 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B5842D-2529-4546-A018-FF0CC6AA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" y="-2406737"/>
            <a:ext cx="12192000" cy="53987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BB4DEB-8882-4A48-B298-2BEAEFFB7B1E}"/>
              </a:ext>
            </a:extLst>
          </p:cNvPr>
          <p:cNvGrpSpPr/>
          <p:nvPr/>
        </p:nvGrpSpPr>
        <p:grpSpPr>
          <a:xfrm>
            <a:off x="6568938" y="3243722"/>
            <a:ext cx="2202677" cy="2296947"/>
            <a:chOff x="7229823" y="3135126"/>
            <a:chExt cx="2202677" cy="22969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2F9866-8E1F-4760-A688-C7C8AC1E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0309" y="3692659"/>
              <a:ext cx="1121705" cy="10424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997DC6-DEE0-4A5B-8229-F53C9635F41F}"/>
                </a:ext>
              </a:extLst>
            </p:cNvPr>
            <p:cNvSpPr txBox="1"/>
            <p:nvPr/>
          </p:nvSpPr>
          <p:spPr>
            <a:xfrm>
              <a:off x="7229823" y="3135126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9578AD-69E4-4C4A-92DC-638360890F04}"/>
                </a:ext>
              </a:extLst>
            </p:cNvPr>
            <p:cNvSpPr txBox="1"/>
            <p:nvPr/>
          </p:nvSpPr>
          <p:spPr>
            <a:xfrm>
              <a:off x="7568352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86%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FACC4-ECAB-4879-BA4C-FF9E52FEE251}"/>
              </a:ext>
            </a:extLst>
          </p:cNvPr>
          <p:cNvGrpSpPr/>
          <p:nvPr/>
        </p:nvGrpSpPr>
        <p:grpSpPr>
          <a:xfrm>
            <a:off x="3745738" y="3243722"/>
            <a:ext cx="2344440" cy="2296947"/>
            <a:chOff x="4713800" y="3135126"/>
            <a:chExt cx="2344440" cy="22969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177EE1-81A4-4BA0-9A62-836D15BD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1718" y="3692659"/>
              <a:ext cx="1121705" cy="10424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A5F4A-F910-4EC9-B5C0-A1C184E35C1A}"/>
                </a:ext>
              </a:extLst>
            </p:cNvPr>
            <p:cNvSpPr txBox="1"/>
            <p:nvPr/>
          </p:nvSpPr>
          <p:spPr>
            <a:xfrm>
              <a:off x="4713800" y="3135126"/>
              <a:ext cx="2344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342F9A-BEAE-4398-B52F-3D8700C54E66}"/>
                </a:ext>
              </a:extLst>
            </p:cNvPr>
            <p:cNvSpPr txBox="1"/>
            <p:nvPr/>
          </p:nvSpPr>
          <p:spPr>
            <a:xfrm>
              <a:off x="5079761" y="4908853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984</a:t>
              </a:r>
            </a:p>
          </p:txBody>
        </p:sp>
        <p:sp>
          <p:nvSpPr>
            <p:cNvPr id="2" name="Star: 10 Points 1">
              <a:extLst>
                <a:ext uri="{FF2B5EF4-FFF2-40B4-BE49-F238E27FC236}">
                  <a16:creationId xmlns:a16="http://schemas.microsoft.com/office/drawing/2014/main" id="{735C645F-C4FC-4792-B332-C07B2DE3AF13}"/>
                </a:ext>
              </a:extLst>
            </p:cNvPr>
            <p:cNvSpPr/>
            <p:nvPr/>
          </p:nvSpPr>
          <p:spPr>
            <a:xfrm>
              <a:off x="6002807" y="4268731"/>
              <a:ext cx="646332" cy="646332"/>
            </a:xfrm>
            <a:prstGeom prst="star10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latin typeface="Raleway" panose="020B0503030101060003" pitchFamily="34" charset="0"/>
                </a:rPr>
                <a:t>4</a:t>
              </a:r>
              <a:r>
                <a:rPr lang="en-US" sz="1400" b="1" baseline="30000" dirty="0">
                  <a:latin typeface="Raleway" panose="020B0503030101060003" pitchFamily="34" charset="0"/>
                </a:rPr>
                <a:t>th</a:t>
              </a:r>
              <a:br>
                <a:rPr lang="en-US" sz="1400" dirty="0">
                  <a:latin typeface="Raleway" panose="020B0503030101060003" pitchFamily="34" charset="0"/>
                </a:rPr>
              </a:br>
              <a:r>
                <a:rPr lang="en-US" sz="1400" dirty="0">
                  <a:latin typeface="Raleway" panose="020B0503030101060003" pitchFamily="34" charset="0"/>
                </a:rPr>
                <a:t>Place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BB3B3-E893-4510-A75D-683608977778}"/>
              </a:ext>
            </a:extLst>
          </p:cNvPr>
          <p:cNvGrpSpPr/>
          <p:nvPr/>
        </p:nvGrpSpPr>
        <p:grpSpPr>
          <a:xfrm>
            <a:off x="9250374" y="3243722"/>
            <a:ext cx="2202677" cy="2296947"/>
            <a:chOff x="9613670" y="3134093"/>
            <a:chExt cx="2202677" cy="22969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C59E4-E40A-41E2-8146-D99D55EF648B}"/>
                </a:ext>
              </a:extLst>
            </p:cNvPr>
            <p:cNvSpPr txBox="1"/>
            <p:nvPr/>
          </p:nvSpPr>
          <p:spPr>
            <a:xfrm>
              <a:off x="9952199" y="4907820"/>
              <a:ext cx="1525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995EC-C9D2-430F-B986-519E36DD94E8}"/>
                </a:ext>
              </a:extLst>
            </p:cNvPr>
            <p:cNvSpPr txBox="1"/>
            <p:nvPr/>
          </p:nvSpPr>
          <p:spPr>
            <a:xfrm>
              <a:off x="9613670" y="3134093"/>
              <a:ext cx="2202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Raleway" panose="020B0503030101060003" pitchFamily="34" charset="0"/>
                </a:rPr>
                <a:t>Missions</a:t>
              </a:r>
            </a:p>
          </p:txBody>
        </p:sp>
        <p:pic>
          <p:nvPicPr>
            <p:cNvPr id="20" name="Picture 19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3D5601E3-1D34-4CA3-9550-6D0BC4E0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0371013" y="3636703"/>
              <a:ext cx="712860" cy="1214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206625" y="-955496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301412" y="4695290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65" y="5099881"/>
            <a:ext cx="4177554" cy="8471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C328A1-0D33-43FD-9E57-3579A061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971" y="5143317"/>
            <a:ext cx="825406" cy="8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1A3FF5-9DEC-43EE-8E25-61CD6229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 bwMode="auto">
          <a:xfrm>
            <a:off x="2029199" y="-987779"/>
            <a:ext cx="7778750" cy="55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2B0A4-AB3D-41E7-A2C3-91004728F468}"/>
              </a:ext>
            </a:extLst>
          </p:cNvPr>
          <p:cNvSpPr txBox="1"/>
          <p:nvPr/>
        </p:nvSpPr>
        <p:spPr>
          <a:xfrm>
            <a:off x="2247622" y="4529443"/>
            <a:ext cx="192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3FA6B9-6A9F-4A8F-9081-8B1BEB23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17" y="5409161"/>
            <a:ext cx="3294529" cy="668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55DE3-E93E-49BA-A605-E84E7136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784"/>
            <a:ext cx="3258670" cy="726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94C007-866D-49B0-95B9-203697EF7B45}"/>
              </a:ext>
            </a:extLst>
          </p:cNvPr>
          <p:cNvGrpSpPr/>
          <p:nvPr/>
        </p:nvGrpSpPr>
        <p:grpSpPr>
          <a:xfrm>
            <a:off x="467897" y="3535231"/>
            <a:ext cx="365385" cy="366763"/>
            <a:chOff x="2605979" y="2935578"/>
            <a:chExt cx="1688777" cy="169514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596777A-1B57-49A8-B307-71CCF51C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024"/>
            <a:stretch/>
          </p:blipFill>
          <p:spPr>
            <a:xfrm>
              <a:off x="2605979" y="2935578"/>
              <a:ext cx="1688777" cy="160384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80A0A27-ADAB-47F0-8386-39372B9C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0000">
              <a:off x="3247781" y="3185099"/>
              <a:ext cx="405171" cy="6685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EBAF5-274E-4B25-8BE3-78B3334C6FDD}"/>
                </a:ext>
              </a:extLst>
            </p:cNvPr>
            <p:cNvSpPr txBox="1"/>
            <p:nvPr/>
          </p:nvSpPr>
          <p:spPr>
            <a:xfrm>
              <a:off x="3121239" y="4275097"/>
              <a:ext cx="648422" cy="355629"/>
            </a:xfrm>
            <a:prstGeom prst="rect">
              <a:avLst/>
            </a:prstGeom>
            <a:solidFill>
              <a:srgbClr val="2D2A3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1</a:t>
              </a:r>
              <a:r>
                <a:rPr lang="en-US" sz="500" b="1" baseline="30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st</a:t>
              </a:r>
              <a:r>
                <a:rPr lang="en-US" sz="500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DBC8A4-CB51-49F2-92AD-795ACF7A23C2}"/>
              </a:ext>
            </a:extLst>
          </p:cNvPr>
          <p:cNvSpPr txBox="1"/>
          <p:nvPr/>
        </p:nvSpPr>
        <p:spPr>
          <a:xfrm>
            <a:off x="2247622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7256B-9552-46C7-869A-A2C2819967D6}"/>
              </a:ext>
            </a:extLst>
          </p:cNvPr>
          <p:cNvSpPr txBox="1"/>
          <p:nvPr/>
        </p:nvSpPr>
        <p:spPr>
          <a:xfrm>
            <a:off x="6042210" y="4936902"/>
            <a:ext cx="1926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DC008-037B-47BE-A046-C1DD466BEAA0}"/>
              </a:ext>
            </a:extLst>
          </p:cNvPr>
          <p:cNvSpPr txBox="1"/>
          <p:nvPr/>
        </p:nvSpPr>
        <p:spPr>
          <a:xfrm>
            <a:off x="2247622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Just 3 more missions until your next achievement!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0F751-5C05-435A-9447-024F7358D4C2}"/>
              </a:ext>
            </a:extLst>
          </p:cNvPr>
          <p:cNvSpPr txBox="1"/>
          <p:nvPr/>
        </p:nvSpPr>
        <p:spPr>
          <a:xfrm>
            <a:off x="6042210" y="5130252"/>
            <a:ext cx="29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223 more validations until your next achievement!</a:t>
            </a:r>
          </a:p>
        </p:txBody>
      </p:sp>
    </p:spTree>
    <p:extLst>
      <p:ext uri="{BB962C8B-B14F-4D97-AF65-F5344CB8AC3E}">
        <p14:creationId xmlns:p14="http://schemas.microsoft.com/office/powerpoint/2010/main" val="229595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909</Words>
  <Application>Microsoft Office PowerPoint</Application>
  <PresentationFormat>Widescreen</PresentationFormat>
  <Paragraphs>185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Bebas Neue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24</cp:revision>
  <dcterms:created xsi:type="dcterms:W3CDTF">2020-09-23T12:54:21Z</dcterms:created>
  <dcterms:modified xsi:type="dcterms:W3CDTF">2020-10-01T23:58:11Z</dcterms:modified>
</cp:coreProperties>
</file>